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60" r:id="rId5"/>
    <p:sldId id="258" r:id="rId6"/>
    <p:sldId id="262" r:id="rId7"/>
  </p:sldIdLst>
  <p:sldSz cx="12192000" cy="6858000"/>
  <p:notesSz cx="6858000" cy="9144000"/>
  <p:custDataLst>
    <p:tags r:id="rId1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gs" Target="tags/tag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858520" y="45402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产品介绍（</a:t>
            </a:r>
            <a:r>
              <a:rPr lang="en-US" altLang="zh-CN"/>
              <a:t>1</a:t>
            </a:r>
            <a:r>
              <a:rPr lang="zh-CN" altLang="en-US"/>
              <a:t>分钟以内）</a:t>
            </a: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4849495" y="45402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严格按照模版制作</a:t>
            </a:r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604520" y="61976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核心参数（</a:t>
            </a:r>
            <a:r>
              <a:rPr lang="en-US" altLang="zh-CN"/>
              <a:t>3</a:t>
            </a:r>
            <a:r>
              <a:rPr lang="zh-CN" altLang="en-US"/>
              <a:t>分钟以内）</a:t>
            </a:r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502285" y="61976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独有技术优势（</a:t>
            </a:r>
            <a:r>
              <a:rPr lang="en-US" altLang="zh-CN"/>
              <a:t>1</a:t>
            </a:r>
            <a:r>
              <a:rPr lang="zh-CN" altLang="en-US"/>
              <a:t>分钟以内）</a:t>
            </a:r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718820" y="558165"/>
            <a:ext cx="4064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用户名单（同型号）</a:t>
            </a:r>
            <a:r>
              <a:rPr lang="zh-CN" altLang="en-US">
                <a:sym typeface="+mn-ea"/>
              </a:rPr>
              <a:t>（</a:t>
            </a:r>
            <a:r>
              <a:rPr lang="en-US" altLang="zh-CN">
                <a:sym typeface="+mn-ea"/>
              </a:rPr>
              <a:t>0.5</a:t>
            </a:r>
            <a:r>
              <a:rPr lang="zh-CN" altLang="en-US">
                <a:sym typeface="+mn-ea"/>
              </a:rPr>
              <a:t>分钟以内）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718820" y="558165"/>
            <a:ext cx="62363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价格（附全国成交最低价的发票或合同粘贴）</a:t>
            </a:r>
            <a:r>
              <a:rPr lang="zh-CN" altLang="en-US">
                <a:sym typeface="+mn-ea"/>
              </a:rPr>
              <a:t>（</a:t>
            </a:r>
            <a:r>
              <a:rPr lang="en-US" altLang="zh-CN">
                <a:sym typeface="+mn-ea"/>
              </a:rPr>
              <a:t>0.5</a:t>
            </a:r>
            <a:r>
              <a:rPr lang="zh-CN" altLang="en-US">
                <a:sym typeface="+mn-ea"/>
              </a:rPr>
              <a:t>分钟以内）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ZmExYWE3MDUzMjc0ZjQ1YmYwMGRkYThkOTIxMjBkNzIifQ==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</Words>
  <Application>WPS 演示</Application>
  <PresentationFormat>宽屏</PresentationFormat>
  <Paragraphs>14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2" baseType="lpstr">
      <vt:lpstr>Arial</vt:lpstr>
      <vt:lpstr>宋体</vt:lpstr>
      <vt:lpstr>Wingdings</vt:lpstr>
      <vt:lpstr>微软雅黑</vt:lpstr>
      <vt:lpstr>Calibri</vt:lpstr>
      <vt:lpstr>Arial Unicode MS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120</cp:lastModifiedBy>
  <cp:revision>6</cp:revision>
  <dcterms:created xsi:type="dcterms:W3CDTF">2023-08-09T12:44:00Z</dcterms:created>
  <dcterms:modified xsi:type="dcterms:W3CDTF">2026-03-16T02:36:05Z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5C16056A56CE4963AD65DDBEB2B2DE7A_13</vt:lpwstr>
  </property>
  <property fmtid="{D5CDD505-2E9C-101B-9397-08002B2CF9AE}" pid="3" name="KSOProductBuildVer">
    <vt:lpwstr>2052-12.1.0.21171</vt:lpwstr>
  </property>
</Properties>
</file>