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9"/>
  </p:notesMasterIdLst>
  <p:sldIdLst>
    <p:sldId id="256" r:id="rId4"/>
    <p:sldId id="257" r:id="rId5"/>
    <p:sldId id="260" r:id="rId6"/>
    <p:sldId id="258" r:id="rId7"/>
    <p:sldId id="262" r:id="rId8"/>
  </p:sldIdLst>
  <p:sldSz cx="12192000" cy="6858000"/>
  <p:notesSz cx="6858000" cy="9144000"/>
  <p:custDataLst>
    <p:tags r:id="rId1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3" Type="http://schemas.openxmlformats.org/officeDocument/2006/relationships/tags" Target="tags/tag89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22.xml"/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30.xml"/><Relationship Id="rId8" Type="http://schemas.openxmlformats.org/officeDocument/2006/relationships/tags" Target="../tags/tag29.xml"/><Relationship Id="rId7" Type="http://schemas.openxmlformats.org/officeDocument/2006/relationships/tags" Target="../tags/tag28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7" Type="http://schemas.openxmlformats.org/officeDocument/2006/relationships/tags" Target="../tags/tag36.xml"/><Relationship Id="rId6" Type="http://schemas.openxmlformats.org/officeDocument/2006/relationships/tags" Target="../tags/tag35.xml"/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44.xml"/><Relationship Id="rId8" Type="http://schemas.openxmlformats.org/officeDocument/2006/relationships/tags" Target="../tags/tag43.xml"/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5" Type="http://schemas.openxmlformats.org/officeDocument/2006/relationships/tags" Target="../tags/tag48.xml"/><Relationship Id="rId4" Type="http://schemas.openxmlformats.org/officeDocument/2006/relationships/tags" Target="../tags/tag47.xml"/><Relationship Id="rId3" Type="http://schemas.openxmlformats.org/officeDocument/2006/relationships/tags" Target="../tags/tag46.xml"/><Relationship Id="rId2" Type="http://schemas.openxmlformats.org/officeDocument/2006/relationships/tags" Target="../tags/tag45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4" Type="http://schemas.openxmlformats.org/officeDocument/2006/relationships/tags" Target="../tags/tag51.xml"/><Relationship Id="rId3" Type="http://schemas.openxmlformats.org/officeDocument/2006/relationships/tags" Target="../tags/tag50.xml"/><Relationship Id="rId2" Type="http://schemas.openxmlformats.org/officeDocument/2006/relationships/tags" Target="../tags/tag49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6" Type="http://schemas.openxmlformats.org/officeDocument/2006/relationships/tags" Target="../tags/tag60.xml"/><Relationship Id="rId5" Type="http://schemas.openxmlformats.org/officeDocument/2006/relationships/tags" Target="../tags/tag59.xml"/><Relationship Id="rId4" Type="http://schemas.openxmlformats.org/officeDocument/2006/relationships/tags" Target="../tags/tag58.xml"/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tags" Target="../tags/tag67.xml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0" Type="http://schemas.openxmlformats.org/officeDocument/2006/relationships/tags" Target="../tags/tag69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0095" cy="6858000"/>
          </a:xfrm>
          <a:prstGeom prst="rect">
            <a:avLst/>
          </a:prstGeom>
          <a:gradFill>
            <a:gsLst>
              <a:gs pos="0">
                <a:schemeClr val="bg2">
                  <a:lumMod val="92000"/>
                </a:schemeClr>
              </a:gs>
              <a:gs pos="100000">
                <a:schemeClr val="bg1"/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8" name="椭圆 7"/>
          <p:cNvSpPr>
            <a:spLocks noChangeAspect="1"/>
          </p:cNvSpPr>
          <p:nvPr userDrawn="1">
            <p:custDataLst>
              <p:tags r:id="rId3"/>
            </p:custDataLst>
          </p:nvPr>
        </p:nvSpPr>
        <p:spPr>
          <a:xfrm flipH="1">
            <a:off x="8610600" y="1253806"/>
            <a:ext cx="1763395" cy="1763395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accent1">
                  <a:alpha val="17000"/>
                </a:schemeClr>
              </a:gs>
            </a:gsLst>
            <a:lin ang="20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1" name="矩形: 圆顶角 13"/>
          <p:cNvSpPr/>
          <p:nvPr userDrawn="1">
            <p:custDataLst>
              <p:tags r:id="rId4"/>
            </p:custDataLst>
          </p:nvPr>
        </p:nvSpPr>
        <p:spPr>
          <a:xfrm rot="8100000" flipH="1">
            <a:off x="1561337" y="2210865"/>
            <a:ext cx="2029437" cy="3830417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87000">
                <a:srgbClr val="FFFFFF">
                  <a:alpha val="0"/>
                </a:srgbClr>
              </a:gs>
              <a:gs pos="0">
                <a:schemeClr val="accent1">
                  <a:lumMod val="0"/>
                  <a:lumOff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cs typeface="MiSans" panose="00000500000000000000" charset="-122"/>
            </a:endParaRPr>
          </a:p>
        </p:txBody>
      </p:sp>
      <p:sp>
        <p:nvSpPr>
          <p:cNvPr id="12" name="副标题"/>
          <p:cNvSpPr txBox="1">
            <a:spLocks noGrp="1"/>
          </p:cNvSpPr>
          <p:nvPr>
            <p:ph type="body" idx="3" hasCustomPrompt="1"/>
            <p:custDataLst>
              <p:tags r:id="rId5"/>
            </p:custDataLst>
          </p:nvPr>
        </p:nvSpPr>
        <p:spPr>
          <a:xfrm>
            <a:off x="4518584" y="1886033"/>
            <a:ext cx="6724805" cy="876899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0" tIns="0" rIns="0" bIns="0" rtlCol="0" anchor="b" anchorCtr="0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defRPr kumimoji="0" lang="zh-CN" altLang="en-US" sz="2200" b="1" i="0" u="none" strike="noStrike" kern="1200" cap="none" spc="0" normalizeH="0" baseline="0" noProof="1" dirty="0" smtClean="0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13" name="标题"/>
          <p:cNvSpPr txBox="1">
            <a:spLocks noGrp="1"/>
          </p:cNvSpPr>
          <p:nvPr>
            <p:ph type="title" idx="2" hasCustomPrompt="1"/>
            <p:custDataLst>
              <p:tags r:id="rId6"/>
            </p:custDataLst>
          </p:nvPr>
        </p:nvSpPr>
        <p:spPr>
          <a:xfrm>
            <a:off x="4200965" y="2887128"/>
            <a:ext cx="7100480" cy="124684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7200" b="1" i="0" u="none" strike="noStrike" kern="1200" cap="none" spc="30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/>
            <a:r>
              <a:rPr dirty="0">
                <a:sym typeface="+mn-ea"/>
              </a:rPr>
              <a:t>此处编辑标题</a:t>
            </a:r>
            <a:endParaRPr dirty="0">
              <a:sym typeface="+mn-ea"/>
            </a:endParaRPr>
          </a:p>
        </p:txBody>
      </p:sp>
      <p:sp>
        <p:nvSpPr>
          <p:cNvPr id="15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16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7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19" name="署名占位符 10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583655" y="4607241"/>
            <a:ext cx="2670175" cy="57435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anchor="ctr" anchorCtr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  <p:sp>
        <p:nvSpPr>
          <p:cNvPr id="9" name="矩形: 圆顶角 12"/>
          <p:cNvSpPr/>
          <p:nvPr userDrawn="1">
            <p:custDataLst>
              <p:tags r:id="rId11"/>
            </p:custDataLst>
          </p:nvPr>
        </p:nvSpPr>
        <p:spPr>
          <a:xfrm rot="18900000" flipH="1">
            <a:off x="1864646" y="998280"/>
            <a:ext cx="2029437" cy="3777696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FFFFFF">
                  <a:alpha val="0"/>
                </a:srgbClr>
              </a:gs>
              <a:gs pos="56000">
                <a:schemeClr val="accent1">
                  <a:alpha val="34000"/>
                </a:schemeClr>
              </a:gs>
              <a:gs pos="98000">
                <a:schemeClr val="accent1">
                  <a:alpha val="5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 dirty="0">
              <a:cs typeface="MiSans" panose="00000500000000000000" charset="-122"/>
              <a:sym typeface="+mn-ea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0095" cy="6858000"/>
          </a:xfrm>
          <a:prstGeom prst="rect">
            <a:avLst/>
          </a:prstGeom>
          <a:gradFill>
            <a:gsLst>
              <a:gs pos="0">
                <a:schemeClr val="bg2">
                  <a:lumMod val="92000"/>
                </a:schemeClr>
              </a:gs>
              <a:gs pos="100000">
                <a:schemeClr val="bg1"/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16" name="标题"/>
          <p:cNvSpPr txBox="1">
            <a:spLocks noGrp="1"/>
          </p:cNvSpPr>
          <p:nvPr>
            <p:ph type="title" idx="1" hasCustomPrompt="1"/>
            <p:custDataLst>
              <p:tags r:id="rId3"/>
            </p:custDataLst>
          </p:nvPr>
        </p:nvSpPr>
        <p:spPr>
          <a:xfrm>
            <a:off x="4391953" y="2821599"/>
            <a:ext cx="779487" cy="1214803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1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17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18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9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7"/>
            </p:custDataLst>
          </p:nvPr>
        </p:nvSpPr>
        <p:spPr>
          <a:xfrm>
            <a:off x="635" y="3260090"/>
            <a:ext cx="3695065" cy="3597910"/>
          </a:xfrm>
          <a:custGeom>
            <a:avLst/>
            <a:gdLst>
              <a:gd name="connsiteX0" fmla="*/ 736674 w 3699837"/>
              <a:gd name="connsiteY0" fmla="*/ 1 h 3598032"/>
              <a:gd name="connsiteX1" fmla="*/ 1521677 w 3699837"/>
              <a:gd name="connsiteY1" fmla="*/ 325103 h 3598032"/>
              <a:gd name="connsiteX2" fmla="*/ 3699837 w 3699837"/>
              <a:gd name="connsiteY2" fmla="*/ 2503264 h 3598032"/>
              <a:gd name="connsiteX3" fmla="*/ 2605068 w 3699837"/>
              <a:gd name="connsiteY3" fmla="*/ 3598032 h 3598032"/>
              <a:gd name="connsiteX4" fmla="*/ 1654210 w 3699837"/>
              <a:gd name="connsiteY4" fmla="*/ 3598032 h 3598032"/>
              <a:gd name="connsiteX5" fmla="*/ 0 w 3699837"/>
              <a:gd name="connsiteY5" fmla="*/ 1943822 h 3598032"/>
              <a:gd name="connsiteX6" fmla="*/ 144 w 3699837"/>
              <a:gd name="connsiteY6" fmla="*/ 281376 h 3598032"/>
              <a:gd name="connsiteX7" fmla="*/ 35939 w 3699837"/>
              <a:gd name="connsiteY7" fmla="*/ 249020 h 3598032"/>
              <a:gd name="connsiteX8" fmla="*/ 736674 w 3699837"/>
              <a:gd name="connsiteY8" fmla="*/ 1 h 3598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99837" h="3598032">
                <a:moveTo>
                  <a:pt x="736674" y="1"/>
                </a:moveTo>
                <a:cubicBezTo>
                  <a:pt x="1020799" y="-24"/>
                  <a:pt x="1304915" y="108342"/>
                  <a:pt x="1521677" y="325103"/>
                </a:cubicBezTo>
                <a:lnTo>
                  <a:pt x="3699837" y="2503264"/>
                </a:lnTo>
                <a:lnTo>
                  <a:pt x="2605068" y="3598032"/>
                </a:lnTo>
                <a:lnTo>
                  <a:pt x="1654210" y="3598032"/>
                </a:lnTo>
                <a:lnTo>
                  <a:pt x="0" y="1943822"/>
                </a:lnTo>
                <a:lnTo>
                  <a:pt x="144" y="281376"/>
                </a:lnTo>
                <a:lnTo>
                  <a:pt x="35939" y="249020"/>
                </a:lnTo>
                <a:cubicBezTo>
                  <a:pt x="239448" y="83031"/>
                  <a:pt x="488064" y="22"/>
                  <a:pt x="736674" y="1"/>
                </a:cubicBezTo>
                <a:close/>
              </a:path>
            </a:pathLst>
          </a:custGeom>
          <a:gradFill flip="none" rotWithShape="1">
            <a:gsLst>
              <a:gs pos="87000">
                <a:schemeClr val="accent1">
                  <a:alpha val="0"/>
                  <a:lumMod val="2000"/>
                  <a:lumOff val="98000"/>
                </a:schemeClr>
              </a:gs>
              <a:gs pos="0">
                <a:schemeClr val="accent1">
                  <a:lumMod val="3000"/>
                  <a:lumOff val="97000"/>
                </a:schemeClr>
              </a:gs>
            </a:gsLst>
            <a:lin ang="2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4" name="任意多边形: 形状 3"/>
          <p:cNvSpPr/>
          <p:nvPr userDrawn="1">
            <p:custDataLst>
              <p:tags r:id="rId8"/>
            </p:custDataLst>
          </p:nvPr>
        </p:nvSpPr>
        <p:spPr>
          <a:xfrm>
            <a:off x="0" y="4176395"/>
            <a:ext cx="2851785" cy="2681605"/>
          </a:xfrm>
          <a:custGeom>
            <a:avLst/>
            <a:gdLst>
              <a:gd name="connsiteX0" fmla="*/ 406010 w 2844974"/>
              <a:gd name="connsiteY0" fmla="*/ 0 h 2696845"/>
              <a:gd name="connsiteX1" fmla="*/ 2543439 w 2844974"/>
              <a:gd name="connsiteY1" fmla="*/ 2137429 h 2696845"/>
              <a:gd name="connsiteX2" fmla="*/ 2822872 w 2844974"/>
              <a:gd name="connsiteY2" fmla="*/ 2606335 h 2696845"/>
              <a:gd name="connsiteX3" fmla="*/ 2844974 w 2844974"/>
              <a:gd name="connsiteY3" fmla="*/ 2696845 h 2696845"/>
              <a:gd name="connsiteX4" fmla="*/ 78 w 2844974"/>
              <a:gd name="connsiteY4" fmla="*/ 2696747 h 2696845"/>
              <a:gd name="connsiteX5" fmla="*/ 0 w 2844974"/>
              <a:gd name="connsiteY5" fmla="*/ 406010 h 2696845"/>
              <a:gd name="connsiteX6" fmla="*/ 406010 w 2844974"/>
              <a:gd name="connsiteY6" fmla="*/ 0 h 2696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44974" h="2696845">
                <a:moveTo>
                  <a:pt x="406010" y="0"/>
                </a:moveTo>
                <a:lnTo>
                  <a:pt x="2543439" y="2137429"/>
                </a:lnTo>
                <a:cubicBezTo>
                  <a:pt x="2678919" y="2272909"/>
                  <a:pt x="2772063" y="2434691"/>
                  <a:pt x="2822872" y="2606335"/>
                </a:cubicBezTo>
                <a:lnTo>
                  <a:pt x="2844974" y="2696845"/>
                </a:lnTo>
                <a:lnTo>
                  <a:pt x="78" y="2696747"/>
                </a:lnTo>
                <a:lnTo>
                  <a:pt x="0" y="406010"/>
                </a:lnTo>
                <a:lnTo>
                  <a:pt x="406010" y="0"/>
                </a:lnTo>
                <a:close/>
              </a:path>
            </a:pathLst>
          </a:custGeom>
          <a:gradFill flip="none" rotWithShape="1">
            <a:gsLst>
              <a:gs pos="0">
                <a:srgbClr val="FFFFFF">
                  <a:alpha val="0"/>
                </a:srgbClr>
              </a:gs>
              <a:gs pos="56000">
                <a:schemeClr val="accent1">
                  <a:alpha val="34000"/>
                </a:schemeClr>
              </a:gs>
              <a:gs pos="98000">
                <a:schemeClr val="accent1">
                  <a:alpha val="55000"/>
                </a:schemeClr>
              </a:gs>
            </a:gsLst>
            <a:lin ang="1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0095" cy="6858000"/>
          </a:xfrm>
          <a:prstGeom prst="rect">
            <a:avLst/>
          </a:prstGeom>
          <a:gradFill>
            <a:gsLst>
              <a:gs pos="0">
                <a:schemeClr val="bg2">
                  <a:lumMod val="92000"/>
                </a:schemeClr>
              </a:gs>
              <a:gs pos="100000">
                <a:schemeClr val="bg1"/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9" name="标题"/>
          <p:cNvSpPr txBox="1">
            <a:spLocks noGrp="1"/>
          </p:cNvSpPr>
          <p:nvPr>
            <p:ph type="title" idx="2" hasCustomPrompt="1"/>
            <p:custDataLst>
              <p:tags r:id="rId3"/>
            </p:custDataLst>
          </p:nvPr>
        </p:nvSpPr>
        <p:spPr>
          <a:xfrm>
            <a:off x="4176395" y="3316586"/>
            <a:ext cx="6257925" cy="164528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0" tIns="0" rIns="0" bIns="0" rtlCol="0" anchor="t" anchorCtr="0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10" name="节编号"/>
          <p:cNvSpPr txBox="1"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399681" y="1979230"/>
            <a:ext cx="4034659" cy="115189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none" lIns="0" tIns="0" rIns="0" bIns="0" rtlCol="0" anchor="b" anchorCtr="0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400" b="1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11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12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3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14" name="矩形: 圆顶角 12"/>
          <p:cNvSpPr/>
          <p:nvPr userDrawn="1">
            <p:custDataLst>
              <p:tags r:id="rId8"/>
            </p:custDataLst>
          </p:nvPr>
        </p:nvSpPr>
        <p:spPr>
          <a:xfrm rot="2160000" flipH="1">
            <a:off x="2314395" y="2028634"/>
            <a:ext cx="1498714" cy="2882836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FFFFFF">
                  <a:alpha val="0"/>
                </a:srgbClr>
              </a:gs>
              <a:gs pos="56000">
                <a:schemeClr val="accent1">
                  <a:alpha val="34000"/>
                </a:schemeClr>
              </a:gs>
              <a:gs pos="98000">
                <a:schemeClr val="accent1">
                  <a:alpha val="5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 dirty="0">
              <a:cs typeface="MiSans" panose="00000500000000000000" charset="-122"/>
              <a:sym typeface="+mn-ea"/>
            </a:endParaRPr>
          </a:p>
        </p:txBody>
      </p:sp>
      <p:sp>
        <p:nvSpPr>
          <p:cNvPr id="15" name="矩形: 圆顶角 13"/>
          <p:cNvSpPr/>
          <p:nvPr userDrawn="1">
            <p:custDataLst>
              <p:tags r:id="rId9"/>
            </p:custDataLst>
          </p:nvPr>
        </p:nvSpPr>
        <p:spPr>
          <a:xfrm rot="12960000" flipH="1">
            <a:off x="1374377" y="1923376"/>
            <a:ext cx="1498714" cy="2923057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87000">
                <a:schemeClr val="accent1">
                  <a:alpha val="0"/>
                  <a:lumMod val="0"/>
                  <a:lumOff val="100000"/>
                </a:schemeClr>
              </a:gs>
              <a:gs pos="0">
                <a:schemeClr val="accent1">
                  <a:lumMod val="5000"/>
                  <a:lumOff val="9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cs typeface="MiSans" panose="00000500000000000000" charset="-122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0095" cy="6858000"/>
          </a:xfrm>
          <a:prstGeom prst="rect">
            <a:avLst/>
          </a:prstGeom>
          <a:gradFill>
            <a:gsLst>
              <a:gs pos="0">
                <a:schemeClr val="bg2">
                  <a:lumMod val="92000"/>
                </a:schemeClr>
              </a:gs>
              <a:gs pos="100000">
                <a:schemeClr val="bg1"/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8" name="椭圆 7"/>
          <p:cNvSpPr>
            <a:spLocks noChangeAspect="1"/>
          </p:cNvSpPr>
          <p:nvPr userDrawn="1">
            <p:custDataLst>
              <p:tags r:id="rId3"/>
            </p:custDataLst>
          </p:nvPr>
        </p:nvSpPr>
        <p:spPr>
          <a:xfrm>
            <a:off x="2288565" y="1318468"/>
            <a:ext cx="1763395" cy="1763395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accent1">
                  <a:alpha val="17000"/>
                </a:schemeClr>
              </a:gs>
            </a:gsLst>
            <a:lin ang="20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16" name="矩形: 圆顶角 12"/>
          <p:cNvSpPr/>
          <p:nvPr userDrawn="1">
            <p:custDataLst>
              <p:tags r:id="rId7"/>
            </p:custDataLst>
          </p:nvPr>
        </p:nvSpPr>
        <p:spPr>
          <a:xfrm rot="2700000" flipH="1" flipV="1">
            <a:off x="8203681" y="2169756"/>
            <a:ext cx="2033110" cy="3784533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FFFFFF">
                  <a:alpha val="0"/>
                </a:srgbClr>
              </a:gs>
              <a:gs pos="56000">
                <a:schemeClr val="accent1">
                  <a:alpha val="34000"/>
                </a:schemeClr>
              </a:gs>
              <a:gs pos="98000">
                <a:schemeClr val="accent1">
                  <a:alpha val="5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 dirty="0">
              <a:cs typeface="MiSans" panose="00000500000000000000" charset="-122"/>
              <a:sym typeface="+mn-ea"/>
            </a:endParaRPr>
          </a:p>
        </p:txBody>
      </p:sp>
      <p:sp>
        <p:nvSpPr>
          <p:cNvPr id="17" name="矩形: 圆顶角 13"/>
          <p:cNvSpPr/>
          <p:nvPr userDrawn="1">
            <p:custDataLst>
              <p:tags r:id="rId8"/>
            </p:custDataLst>
          </p:nvPr>
        </p:nvSpPr>
        <p:spPr>
          <a:xfrm rot="13500000" flipH="1" flipV="1">
            <a:off x="7899822" y="902160"/>
            <a:ext cx="2033110" cy="3837349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87000">
                <a:srgbClr val="FFFFFF">
                  <a:alpha val="0"/>
                </a:srgbClr>
              </a:gs>
              <a:gs pos="0">
                <a:schemeClr val="accent1">
                  <a:lumMod val="5000"/>
                  <a:lumOff val="9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cs typeface="MiSans" panose="00000500000000000000" charset="-122"/>
              <a:sym typeface="+mn-ea"/>
            </a:endParaRPr>
          </a:p>
        </p:txBody>
      </p:sp>
      <p:sp>
        <p:nvSpPr>
          <p:cNvPr id="19" name="标题"/>
          <p:cNvSpPr txBox="1">
            <a:spLocks noGrp="1"/>
          </p:cNvSpPr>
          <p:nvPr>
            <p:ph type="title" idx="6" hasCustomPrompt="1"/>
            <p:custDataLst>
              <p:tags r:id="rId9"/>
            </p:custDataLst>
          </p:nvPr>
        </p:nvSpPr>
        <p:spPr>
          <a:xfrm>
            <a:off x="837565" y="2005330"/>
            <a:ext cx="5723255" cy="138366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/>
            <a:r>
              <a:rPr dirty="0">
                <a:sym typeface="+mn-ea"/>
              </a:rPr>
              <a:t>单击此处</a:t>
            </a:r>
            <a:br>
              <a:rPr dirty="0">
                <a:sym typeface="+mn-ea"/>
              </a:rPr>
            </a:br>
            <a:r>
              <a:rPr dirty="0">
                <a:sym typeface="+mn-ea"/>
              </a:rPr>
              <a:t>编辑标题样式</a:t>
            </a:r>
            <a:endParaRPr dirty="0">
              <a:sym typeface="+mn-ea"/>
            </a:endParaRPr>
          </a:p>
        </p:txBody>
      </p:sp>
      <p:sp>
        <p:nvSpPr>
          <p:cNvPr id="2" name="署名占位符 10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37565" y="4244627"/>
            <a:ext cx="2670175" cy="57435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anchor="ctr" anchorCtr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0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9" Type="http://schemas.openxmlformats.org/officeDocument/2006/relationships/tags" Target="../tags/tag77.xml"/><Relationship Id="rId18" Type="http://schemas.openxmlformats.org/officeDocument/2006/relationships/tags" Target="../tags/tag76.xml"/><Relationship Id="rId17" Type="http://schemas.openxmlformats.org/officeDocument/2006/relationships/tags" Target="../tags/tag75.xml"/><Relationship Id="rId16" Type="http://schemas.openxmlformats.org/officeDocument/2006/relationships/tags" Target="../tags/tag74.xml"/><Relationship Id="rId15" Type="http://schemas.openxmlformats.org/officeDocument/2006/relationships/tags" Target="../tags/tag73.xml"/><Relationship Id="rId14" Type="http://schemas.openxmlformats.org/officeDocument/2006/relationships/tags" Target="../tags/tag72.xml"/><Relationship Id="rId13" Type="http://schemas.openxmlformats.org/officeDocument/2006/relationships/tags" Target="../tags/tag71.xml"/><Relationship Id="rId12" Type="http://schemas.openxmlformats.org/officeDocument/2006/relationships/tags" Target="../tags/tag70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2190095" cy="6858000"/>
          </a:xfrm>
          <a:prstGeom prst="rect">
            <a:avLst/>
          </a:prstGeom>
          <a:gradFill>
            <a:gsLst>
              <a:gs pos="0">
                <a:schemeClr val="bg2">
                  <a:lumMod val="92000"/>
                </a:schemeClr>
              </a:gs>
              <a:gs pos="100000">
                <a:schemeClr val="bg1"/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13"/>
            </p:custDataLst>
          </p:nvPr>
        </p:nvSpPr>
        <p:spPr>
          <a:xfrm flipH="1">
            <a:off x="10699478" y="0"/>
            <a:ext cx="1490346" cy="840741"/>
          </a:xfrm>
          <a:custGeom>
            <a:avLst/>
            <a:gdLst>
              <a:gd name="connsiteX0" fmla="*/ 1480712 w 1490346"/>
              <a:gd name="connsiteY0" fmla="*/ 0 h 840741"/>
              <a:gd name="connsiteX1" fmla="*/ 9634 w 1490346"/>
              <a:gd name="connsiteY1" fmla="*/ 0 h 840741"/>
              <a:gd name="connsiteX2" fmla="*/ 0 w 1490346"/>
              <a:gd name="connsiteY2" fmla="*/ 95568 h 840741"/>
              <a:gd name="connsiteX3" fmla="*/ 745173 w 1490346"/>
              <a:gd name="connsiteY3" fmla="*/ 840741 h 840741"/>
              <a:gd name="connsiteX4" fmla="*/ 1490346 w 1490346"/>
              <a:gd name="connsiteY4" fmla="*/ 95568 h 840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0346" h="840741">
                <a:moveTo>
                  <a:pt x="1480712" y="0"/>
                </a:moveTo>
                <a:lnTo>
                  <a:pt x="9634" y="0"/>
                </a:lnTo>
                <a:lnTo>
                  <a:pt x="0" y="95568"/>
                </a:lnTo>
                <a:cubicBezTo>
                  <a:pt x="0" y="507116"/>
                  <a:pt x="333625" y="840741"/>
                  <a:pt x="745173" y="840741"/>
                </a:cubicBezTo>
                <a:cubicBezTo>
                  <a:pt x="1156721" y="840741"/>
                  <a:pt x="1490346" y="507116"/>
                  <a:pt x="1490346" y="95568"/>
                </a:cubicBezTo>
                <a:close/>
              </a:path>
            </a:pathLst>
          </a:custGeom>
          <a:gradFill>
            <a:gsLst>
              <a:gs pos="100000">
                <a:schemeClr val="bg1">
                  <a:alpha val="0"/>
                </a:schemeClr>
              </a:gs>
              <a:gs pos="0">
                <a:schemeClr val="accent1">
                  <a:alpha val="17000"/>
                </a:schemeClr>
              </a:gs>
            </a:gsLst>
            <a:lin ang="20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8.xml"/><Relationship Id="rId3" Type="http://schemas.openxmlformats.org/officeDocument/2006/relationships/tags" Target="../tags/tag80.xml"/><Relationship Id="rId2" Type="http://schemas.openxmlformats.org/officeDocument/2006/relationships/tags" Target="../tags/tag79.xml"/><Relationship Id="rId1" Type="http://schemas.openxmlformats.org/officeDocument/2006/relationships/tags" Target="../tags/tag7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tags" Target="../tags/tag82.xml"/><Relationship Id="rId1" Type="http://schemas.openxmlformats.org/officeDocument/2006/relationships/tags" Target="../tags/tag8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tags" Target="../tags/tag84.xml"/><Relationship Id="rId1" Type="http://schemas.openxmlformats.org/officeDocument/2006/relationships/tags" Target="../tags/tag8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tags" Target="../tags/tag86.xml"/><Relationship Id="rId1" Type="http://schemas.openxmlformats.org/officeDocument/2006/relationships/tags" Target="../tags/tag8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tags" Target="../tags/tag88.xml"/><Relationship Id="rId1" Type="http://schemas.openxmlformats.org/officeDocument/2006/relationships/tags" Target="../tags/tag8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4849495" y="45402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tx1"/>
                </a:solidFill>
              </a:rPr>
              <a:t>严格按照模版制作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标题 6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 fontScale="90000"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产品介绍（</a:t>
            </a:r>
            <a:r>
              <a:rPr lang="zh-CN" altLang="en-US" dirty="0">
                <a:sym typeface="+mn-ea"/>
              </a:rPr>
              <a:t>1</a:t>
            </a:r>
            <a:r>
              <a:rPr lang="zh-CN" altLang="en-US" dirty="0">
                <a:sym typeface="+mn-ea"/>
              </a:rPr>
              <a:t>分钟以内）</a:t>
            </a:r>
            <a:endParaRPr lang="zh-CN" altLang="en-US" dirty="0">
              <a:sym typeface="+mn-ea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核心参数（</a:t>
            </a:r>
            <a:r>
              <a:rPr lang="zh-CN" altLang="en-US" dirty="0">
                <a:sym typeface="+mn-ea"/>
              </a:rPr>
              <a:t>3</a:t>
            </a:r>
            <a:r>
              <a:rPr lang="zh-CN" altLang="en-US" dirty="0">
                <a:sym typeface="+mn-ea"/>
              </a:rPr>
              <a:t>分钟以内）</a:t>
            </a:r>
            <a:endParaRPr lang="zh-CN" altLang="en-US" dirty="0">
              <a:sym typeface="+mn-ea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独有技术优势（</a:t>
            </a:r>
            <a:r>
              <a:rPr lang="zh-CN" altLang="en-US" dirty="0">
                <a:sym typeface="+mn-ea"/>
              </a:rPr>
              <a:t>1</a:t>
            </a:r>
            <a:r>
              <a:rPr lang="zh-CN" altLang="en-US" dirty="0">
                <a:sym typeface="+mn-ea"/>
              </a:rPr>
              <a:t>分钟以内）</a:t>
            </a:r>
            <a:endParaRPr lang="zh-CN" altLang="en-US" dirty="0">
              <a:sym typeface="+mn-ea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用户名单（同型号）（</a:t>
            </a:r>
            <a:r>
              <a:rPr lang="zh-CN" altLang="en-US" dirty="0">
                <a:sym typeface="+mn-ea"/>
              </a:rPr>
              <a:t>0.5</a:t>
            </a:r>
            <a:r>
              <a:rPr lang="zh-CN" altLang="en-US" dirty="0">
                <a:sym typeface="+mn-ea"/>
              </a:rPr>
              <a:t>分钟以内）</a:t>
            </a:r>
            <a:endParaRPr lang="zh-CN" altLang="en-US" dirty="0">
              <a:sym typeface="+mn-ea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价格（附全国成交最低价的发票或合同粘贴）（</a:t>
            </a:r>
            <a:r>
              <a:rPr lang="zh-CN" altLang="en-US" dirty="0">
                <a:sym typeface="+mn-ea"/>
              </a:rPr>
              <a:t>0.5</a:t>
            </a:r>
            <a:r>
              <a:rPr lang="zh-CN" altLang="en-US" dirty="0">
                <a:sym typeface="+mn-ea"/>
              </a:rPr>
              <a:t>分钟以内）</a:t>
            </a:r>
            <a:endParaRPr lang="zh-CN" altLang="en-US" dirty="0">
              <a:sym typeface="+mn-ea"/>
            </a:endParaRPr>
          </a:p>
        </p:txBody>
      </p:sp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3.0"/>
  <p:tag name="KSO_WM_BEAUTIFY_FLAG" val="#wm#"/>
  <p:tag name="KSO_WM_UNIT_TYPE" val="i"/>
  <p:tag name="KSO_WM_UNIT_INDEX" val="13"/>
</p:tagLst>
</file>

<file path=ppt/tags/tag2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66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3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3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3.0"/>
  <p:tag name="KSO_WM_BEAUTIFY_FLAG" val="#wm#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 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3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TYPE" val="f"/>
  <p:tag name="KSO_WM_UNIT_INDEX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3"/>
  <p:tag name="KSO_WM_UNIT_LAYERLEVEL" val="1"/>
  <p:tag name="KSO_WM_TAG_VERSION" val="3.0"/>
  <p:tag name="KSO_WM_BEAUTIFY_FLAG" val="#wm#"/>
  <p:tag name="KSO_WM_UNIT_TYPE" val="i"/>
  <p:tag name="KSO_WM_UNIT_INDEX" val="13"/>
</p:tagLst>
</file>

<file path=ppt/tags/tag17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3"/>
  <p:tag name="KSO_WM_UNIT_LAYERLEVEL" val="1"/>
  <p:tag name="KSO_WM_TAG_VERSION" val="3.0"/>
  <p:tag name="KSO_WM_BEAUTIFY_FLAG" val="#wm#"/>
  <p:tag name="KSO_WM_UNIT_TYPE" val="i"/>
  <p:tag name="KSO_WM_UNIT_INDEX" val="13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3.0"/>
  <p:tag name="KSO_WM_BEAUTIFY_FLAG" val="#wm#"/>
</p:tagLst>
</file>

<file path=ppt/tags/tag30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3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3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TYPE" val="f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TYPE" val="f"/>
  <p:tag name="KSO_WM_UNIT_INDEX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TYPE" val="h_f"/>
  <p:tag name="KSO_WM_UNIT_INDEX" val="1_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TYPE" val="h_f"/>
  <p:tag name="KSO_WM_UNIT_INDEX" val="2_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96"/>
  <p:tag name="KSO_WM_UNIT_TYPE" val="f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3.0"/>
  <p:tag name="KSO_WM_BEAUTIFY_FLAG" val="#wm#"/>
  <p:tag name="KSO_WM_UNIT_TYPE" val="i"/>
  <p:tag name="KSO_WM_UNIT_INDEX" val="13"/>
</p:tagLst>
</file>

<file path=ppt/tags/tag62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66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66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3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titlestyle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7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0*i*2"/>
  <p:tag name="KSO_WM_UNIT_LAYERLEVEL" val="1"/>
  <p:tag name="KSO_WM_TAG_VERSION" val="3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31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第二级&#10;第三级&#10;第四级&#10;第五级"/>
  <p:tag name="KSO_WM_UNIT_NOCLEAR" val="0"/>
  <p:tag name="KSO_WM_UNIT_TYPE" val="f"/>
  <p:tag name="KSO_WM_UNIT_INDEX" val="1"/>
  <p:tag name="KSO_WM_TEMPLATE_CATEGORY" val="custom"/>
  <p:tag name="KSO_WM_TEMPLATE_INDEX" val="20230311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7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311"/>
  <p:tag name="KSO_WM_TEMPLATE_THUMBS_INDEX" val="1、9"/>
</p:tagLst>
</file>

<file path=ppt/tags/tag78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0.xml><?xml version="1.0" encoding="utf-8"?>
<p:tagLst xmlns:p="http://schemas.openxmlformats.org/presentationml/2006/main">
  <p:tag name="KSO_WM_SLIDE_TYPE" val="text"/>
  <p:tag name="KSO_WM_BEAUTIFY_FLAG" val="#wm#"/>
  <p:tag name="KSO_WM_SLIDE_ID" val="custom20230311_8"/>
  <p:tag name="KSO_WM_TEMPLATE_SUBCATEGORY" val="29"/>
  <p:tag name="KSO_WM_TEMPLATE_MASTER_TYPE" val="0"/>
  <p:tag name="KSO_WM_TEMPLATE_COLOR_TYPE" val="0"/>
  <p:tag name="KSO_WM_SLIDE_ITEM_CNT" val="0"/>
  <p:tag name="KSO_WM_SLIDE_INDEX" val="8"/>
  <p:tag name="KSO_WM_TAG_VERSION" val="3.0"/>
  <p:tag name="KSO_WM_TEMPLATE_CATEGORY" val="custom"/>
  <p:tag name="KSO_WM_TEMPLATE_INDEX" val="20230311"/>
  <p:tag name="KSO_WM_SLIDE_SUBTYPE" val="pureTxt"/>
  <p:tag name="KSO_WM_SLIDE_SIZE" val="850*457"/>
  <p:tag name="KSO_WM_SLIDE_POSITION" val="54*28"/>
  <p:tag name="KSO_WM_SLIDE_LAYOUT" val="a_f"/>
  <p:tag name="KSO_WM_SLIDE_LAYOUT_CNT" val="1_1"/>
  <p:tag name="KSO_WM_SPECIAL_SOURCE" val="bdnull"/>
  <p:tag name="KSO_WM_SLIDE_LAYOUT_NAME" val="标题和内容"/>
  <p:tag name="KSO_WM_SLIDE_THEME_ID" val="3303377"/>
  <p:tag name="KSO_WM_SLIDE_THEME_NAME" val="渐变胶囊简约风"/>
</p:tagLst>
</file>

<file path=ppt/tags/tag81.xml><?xml version="1.0" encoding="utf-8"?>
<p:tagLst xmlns:p="http://schemas.openxmlformats.org/presentationml/2006/main">
  <p:tag name="KSO_WM_UNIT_TEXT" val="产品介绍（1分钟以内）"/>
  <p:tag name="KSO_WM_UNIT_INDEX" val="1"/>
  <p:tag name="KSO_WM_UNIT_TYPE" val="a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</p:tagLst>
</file>

<file path=ppt/tags/tag82.xml><?xml version="1.0" encoding="utf-8"?>
<p:tagLst xmlns:p="http://schemas.openxmlformats.org/presentationml/2006/main">
  <p:tag name="KSO_WM_SLIDE_TYPE" val="text"/>
  <p:tag name="KSO_WM_BEAUTIFY_FLAG" val="#wm#"/>
  <p:tag name="KSO_WM_SLIDE_ID" val="custom20230311_8"/>
  <p:tag name="KSO_WM_TEMPLATE_SUBCATEGORY" val="29"/>
  <p:tag name="KSO_WM_TEMPLATE_MASTER_TYPE" val="0"/>
  <p:tag name="KSO_WM_TEMPLATE_COLOR_TYPE" val="0"/>
  <p:tag name="KSO_WM_SLIDE_ITEM_CNT" val="0"/>
  <p:tag name="KSO_WM_SLIDE_INDEX" val="8"/>
  <p:tag name="KSO_WM_TAG_VERSION" val="3.0"/>
  <p:tag name="KSO_WM_TEMPLATE_CATEGORY" val="custom"/>
  <p:tag name="KSO_WM_TEMPLATE_INDEX" val="20230311"/>
  <p:tag name="KSO_WM_SLIDE_SUBTYPE" val="pureTxt"/>
  <p:tag name="KSO_WM_SLIDE_SIZE" val="850*457"/>
  <p:tag name="KSO_WM_SLIDE_POSITION" val="54*28"/>
  <p:tag name="KSO_WM_SLIDE_LAYOUT" val="a_f"/>
  <p:tag name="KSO_WM_SLIDE_LAYOUT_CNT" val="1_1"/>
  <p:tag name="KSO_WM_SPECIAL_SOURCE" val="bdnull"/>
  <p:tag name="KSO_WM_SLIDE_LAYOUT_NAME" val="标题和内容"/>
</p:tagLst>
</file>

<file path=ppt/tags/tag83.xml><?xml version="1.0" encoding="utf-8"?>
<p:tagLst xmlns:p="http://schemas.openxmlformats.org/presentationml/2006/main">
  <p:tag name="KSO_WM_UNIT_TEXT" val="核心参数（3分钟以内）"/>
  <p:tag name="KSO_WM_UNIT_INDEX" val="1"/>
  <p:tag name="KSO_WM_UNIT_TYPE" val="a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</p:tagLst>
</file>

<file path=ppt/tags/tag84.xml><?xml version="1.0" encoding="utf-8"?>
<p:tagLst xmlns:p="http://schemas.openxmlformats.org/presentationml/2006/main">
  <p:tag name="KSO_WM_SLIDE_TYPE" val="text"/>
  <p:tag name="KSO_WM_BEAUTIFY_FLAG" val="#wm#"/>
  <p:tag name="KSO_WM_SLIDE_ID" val="custom20230311_8"/>
  <p:tag name="KSO_WM_TEMPLATE_SUBCATEGORY" val="29"/>
  <p:tag name="KSO_WM_TEMPLATE_MASTER_TYPE" val="0"/>
  <p:tag name="KSO_WM_TEMPLATE_COLOR_TYPE" val="0"/>
  <p:tag name="KSO_WM_SLIDE_ITEM_CNT" val="0"/>
  <p:tag name="KSO_WM_SLIDE_INDEX" val="8"/>
  <p:tag name="KSO_WM_TAG_VERSION" val="3.0"/>
  <p:tag name="KSO_WM_TEMPLATE_CATEGORY" val="custom"/>
  <p:tag name="KSO_WM_TEMPLATE_INDEX" val="20230311"/>
  <p:tag name="KSO_WM_SLIDE_SUBTYPE" val="pureTxt"/>
  <p:tag name="KSO_WM_SLIDE_SIZE" val="850*457"/>
  <p:tag name="KSO_WM_SLIDE_POSITION" val="54*28"/>
  <p:tag name="KSO_WM_SLIDE_LAYOUT" val="a_f"/>
  <p:tag name="KSO_WM_SLIDE_LAYOUT_CNT" val="1_1"/>
  <p:tag name="KSO_WM_SPECIAL_SOURCE" val="bdnull"/>
  <p:tag name="KSO_WM_SLIDE_LAYOUT_NAME" val="标题和内容"/>
</p:tagLst>
</file>

<file path=ppt/tags/tag85.xml><?xml version="1.0" encoding="utf-8"?>
<p:tagLst xmlns:p="http://schemas.openxmlformats.org/presentationml/2006/main">
  <p:tag name="KSO_WM_UNIT_TEXT" val="独有技术优势（1分钟以内）"/>
  <p:tag name="KSO_WM_UNIT_INDEX" val="1"/>
  <p:tag name="KSO_WM_UNIT_TYPE" val="a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</p:tagLst>
</file>

<file path=ppt/tags/tag86.xml><?xml version="1.0" encoding="utf-8"?>
<p:tagLst xmlns:p="http://schemas.openxmlformats.org/presentationml/2006/main">
  <p:tag name="KSO_WM_SLIDE_TYPE" val="text"/>
  <p:tag name="KSO_WM_BEAUTIFY_FLAG" val="#wm#"/>
  <p:tag name="KSO_WM_SLIDE_ID" val="custom20230311_8"/>
  <p:tag name="KSO_WM_TEMPLATE_SUBCATEGORY" val="29"/>
  <p:tag name="KSO_WM_TEMPLATE_MASTER_TYPE" val="0"/>
  <p:tag name="KSO_WM_TEMPLATE_COLOR_TYPE" val="0"/>
  <p:tag name="KSO_WM_SLIDE_ITEM_CNT" val="0"/>
  <p:tag name="KSO_WM_SLIDE_INDEX" val="8"/>
  <p:tag name="KSO_WM_TAG_VERSION" val="3.0"/>
  <p:tag name="KSO_WM_TEMPLATE_CATEGORY" val="custom"/>
  <p:tag name="KSO_WM_TEMPLATE_INDEX" val="20230311"/>
  <p:tag name="KSO_WM_SLIDE_SUBTYPE" val="pureTxt"/>
  <p:tag name="KSO_WM_SLIDE_SIZE" val="850*457"/>
  <p:tag name="KSO_WM_SLIDE_POSITION" val="54*28"/>
  <p:tag name="KSO_WM_SLIDE_LAYOUT" val="a_f"/>
  <p:tag name="KSO_WM_SLIDE_LAYOUT_CNT" val="1_1"/>
  <p:tag name="KSO_WM_SPECIAL_SOURCE" val="bdnull"/>
  <p:tag name="KSO_WM_SLIDE_LAYOUT_NAME" val="标题和内容"/>
</p:tagLst>
</file>

<file path=ppt/tags/tag87.xml><?xml version="1.0" encoding="utf-8"?>
<p:tagLst xmlns:p="http://schemas.openxmlformats.org/presentationml/2006/main">
  <p:tag name="KSO_WM_UNIT_TEXT" val="用户名单（同型号）（0.5分钟以内）&#13;"/>
  <p:tag name="KSO_WM_UNIT_INDEX" val="1"/>
  <p:tag name="KSO_WM_UNIT_TYPE" val="a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</p:tagLst>
</file>

<file path=ppt/tags/tag88.xml><?xml version="1.0" encoding="utf-8"?>
<p:tagLst xmlns:p="http://schemas.openxmlformats.org/presentationml/2006/main">
  <p:tag name="KSO_WM_SLIDE_TYPE" val="text"/>
  <p:tag name="KSO_WM_BEAUTIFY_FLAG" val="#wm#"/>
  <p:tag name="KSO_WM_SLIDE_ID" val="custom20230311_8"/>
  <p:tag name="KSO_WM_TEMPLATE_SUBCATEGORY" val="29"/>
  <p:tag name="KSO_WM_TEMPLATE_MASTER_TYPE" val="0"/>
  <p:tag name="KSO_WM_TEMPLATE_COLOR_TYPE" val="0"/>
  <p:tag name="KSO_WM_SLIDE_ITEM_CNT" val="0"/>
  <p:tag name="KSO_WM_SLIDE_INDEX" val="8"/>
  <p:tag name="KSO_WM_TAG_VERSION" val="3.0"/>
  <p:tag name="KSO_WM_TEMPLATE_CATEGORY" val="custom"/>
  <p:tag name="KSO_WM_TEMPLATE_INDEX" val="20230311"/>
  <p:tag name="KSO_WM_SLIDE_SUBTYPE" val="pureTxt"/>
  <p:tag name="KSO_WM_SLIDE_SIZE" val="850*457"/>
  <p:tag name="KSO_WM_SLIDE_POSITION" val="54*28"/>
  <p:tag name="KSO_WM_SLIDE_LAYOUT" val="a_f"/>
  <p:tag name="KSO_WM_SLIDE_LAYOUT_CNT" val="1_1"/>
  <p:tag name="KSO_WM_SPECIAL_SOURCE" val="bdnull"/>
  <p:tag name="KSO_WM_SLIDE_LAYOUT_NAME" val="标题和内容"/>
</p:tagLst>
</file>

<file path=ppt/tags/tag89.xml><?xml version="1.0" encoding="utf-8"?>
<p:tagLst xmlns:p="http://schemas.openxmlformats.org/presentationml/2006/main">
  <p:tag name="commondata" val="eyJoZGlkIjoiZmExYWE3MDUzMjc0ZjQ1YmYwMGRkYThkOTIxMjBkNzI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渐变胶囊简约风">
  <a:themeElements>
    <a:clrScheme name="自定义 17">
      <a:dk1>
        <a:srgbClr val="000000"/>
      </a:dk1>
      <a:lt1>
        <a:srgbClr val="FFFFFF"/>
      </a:lt1>
      <a:dk2>
        <a:srgbClr val="32107E"/>
      </a:dk2>
      <a:lt2>
        <a:srgbClr val="D8E4FB"/>
      </a:lt2>
      <a:accent1>
        <a:srgbClr val="3A76E9"/>
      </a:accent1>
      <a:accent2>
        <a:srgbClr val="6868EA"/>
      </a:accent2>
      <a:accent3>
        <a:srgbClr val="8152EA"/>
      </a:accent3>
      <a:accent4>
        <a:srgbClr val="279EEA"/>
      </a:accent4>
      <a:accent5>
        <a:srgbClr val="13C7EC"/>
      </a:accent5>
      <a:accent6>
        <a:srgbClr val="36D8D4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90</Words>
  <Application>WPS 演示</Application>
  <PresentationFormat>宽屏</PresentationFormat>
  <Paragraphs>12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5</vt:i4>
      </vt:variant>
    </vt:vector>
  </HeadingPairs>
  <TitlesOfParts>
    <vt:vector size="19" baseType="lpstr">
      <vt:lpstr>Arial</vt:lpstr>
      <vt:lpstr>宋体</vt:lpstr>
      <vt:lpstr>Wingdings</vt:lpstr>
      <vt:lpstr>微软雅黑</vt:lpstr>
      <vt:lpstr>Calibri</vt:lpstr>
      <vt:lpstr>Arial Unicode MS</vt:lpstr>
      <vt:lpstr>Wingdings</vt:lpstr>
      <vt:lpstr>江城圆体 400W</vt:lpstr>
      <vt:lpstr>MiSans</vt:lpstr>
      <vt:lpstr>MiSans Heavy</vt:lpstr>
      <vt:lpstr>Segoe Print</vt:lpstr>
      <vt:lpstr>MiSans Normal</vt:lpstr>
      <vt:lpstr>WPS</vt:lpstr>
      <vt:lpstr>渐变胶囊简约风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宋成成</cp:lastModifiedBy>
  <cp:revision>7</cp:revision>
  <dcterms:created xsi:type="dcterms:W3CDTF">2023-08-09T12:44:00Z</dcterms:created>
  <dcterms:modified xsi:type="dcterms:W3CDTF">2026-09-14T06:13:06Z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5C16056A56CE4963AD65DDBEB2B2DE7A_13</vt:lpwstr>
  </property>
  <property fmtid="{D5CDD505-2E9C-101B-9397-08002B2CF9AE}" pid="3" name="KSOProductBuildVer">
    <vt:lpwstr>2052-12.1.0.28043</vt:lpwstr>
  </property>
</Properties>
</file>